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54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94733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72511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8728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6502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075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9132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6668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743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87925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0671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7765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1779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8882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0305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0879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0596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5CE8BC1-E7DE-4E44-A326-2D2E8BEDA533}" type="datetimeFigureOut">
              <a:rPr lang="pl-PL" smtClean="0"/>
              <a:t>03.12.2022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F2ED1CF-F0B3-42CF-8A37-FAC6764320E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054603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AF19B8-F6C2-271E-0ACB-6B8E27E997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Run </a:t>
            </a:r>
            <a:r>
              <a:rPr lang="pl-PL" dirty="0" err="1"/>
              <a:t>away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40B74D0-B734-193B-E4E0-7A45533818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By Bombowa Drużyna</a:t>
            </a:r>
          </a:p>
        </p:txBody>
      </p:sp>
    </p:spTree>
    <p:extLst>
      <p:ext uri="{BB962C8B-B14F-4D97-AF65-F5344CB8AC3E}">
        <p14:creationId xmlns:p14="http://schemas.microsoft.com/office/powerpoint/2010/main" val="540379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90906BC-CEFD-7C2E-8552-7C2BBC8DC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O co chodzi w Run </a:t>
            </a:r>
            <a:r>
              <a:rPr lang="pl-PL" dirty="0" err="1"/>
              <a:t>away</a:t>
            </a:r>
            <a:r>
              <a:rPr lang="pl-PL" dirty="0"/>
              <a:t>?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09EF0A5-14D1-F83D-7646-10240C5B96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Jest to gra w, której uciekamy z miast do cudownego miejsca, którym jest miasteczko festiwalowe w małej wsi pod Brazylią. W trakcie podróży odwiedzimy takie miejsca jak Egipt , </a:t>
            </a:r>
            <a:r>
              <a:rPr lang="pl-PL" dirty="0" err="1"/>
              <a:t>Tokyo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358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BD41FF-17FB-A930-EB13-7181203DB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9CF44FE-71DE-F648-DE3C-F2D1C5EFE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W trakcie podróży można podziwiać widoki które będą jeszcze piękniejsze ponieważ nasza gra posiada funkcję RTX</a:t>
            </a:r>
          </a:p>
          <a:p>
            <a:pPr marL="0" indent="0">
              <a:buNone/>
            </a:pPr>
            <a:r>
              <a:rPr lang="pl-PL" dirty="0"/>
              <a:t>Co sprawia że całe otocznie wygląda jak prawdziwe </a:t>
            </a:r>
          </a:p>
        </p:txBody>
      </p:sp>
    </p:spTree>
    <p:extLst>
      <p:ext uri="{BB962C8B-B14F-4D97-AF65-F5344CB8AC3E}">
        <p14:creationId xmlns:p14="http://schemas.microsoft.com/office/powerpoint/2010/main" val="1436557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F75E6D-32C7-1F91-97F4-9809F6B46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812493B-0FB0-BD91-FE11-CB5C28BF8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Jadąc przez małe miasteczko można natknąć się na różne przeszkody na przykład kartony, drewniane palety jednak twojemu pojazdowi to nie straszne ,ponieważ kartony, palety itp. Itd. Posiadają własną fizykę.</a:t>
            </a:r>
          </a:p>
        </p:txBody>
      </p:sp>
    </p:spTree>
    <p:extLst>
      <p:ext uri="{BB962C8B-B14F-4D97-AF65-F5344CB8AC3E}">
        <p14:creationId xmlns:p14="http://schemas.microsoft.com/office/powerpoint/2010/main" val="2786769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233B5BC-C885-10CB-8EBF-E5AE020DD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E6071F2-B3E0-F78A-BA4E-1B1F8C17B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W naszej grze znajduje się sztuczna inteligencja, która na pewnym poziomie będzie nas goniła naszym celem jest jej uciec.</a:t>
            </a:r>
          </a:p>
        </p:txBody>
      </p:sp>
    </p:spTree>
    <p:extLst>
      <p:ext uri="{BB962C8B-B14F-4D97-AF65-F5344CB8AC3E}">
        <p14:creationId xmlns:p14="http://schemas.microsoft.com/office/powerpoint/2010/main" val="1823437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12C800C-B9CA-5D74-DEA4-38655FBD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2" y="630590"/>
            <a:ext cx="3309290" cy="1507067"/>
          </a:xfrm>
        </p:spPr>
        <p:txBody>
          <a:bodyPr/>
          <a:lstStyle/>
          <a:p>
            <a:r>
              <a:rPr lang="pl-PL" dirty="0"/>
              <a:t>Ray </a:t>
            </a:r>
            <a:r>
              <a:rPr lang="pl-PL" dirty="0" err="1"/>
              <a:t>Tracing</a:t>
            </a:r>
            <a:endParaRPr lang="pl-PL" dirty="0"/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4388A8B1-33D2-ED2B-9FB6-FD8856639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5592" y="713509"/>
            <a:ext cx="4198463" cy="2401579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E2D9F2CC-B850-2A8B-3615-338917DDDD99}"/>
              </a:ext>
            </a:extLst>
          </p:cNvPr>
          <p:cNvSpPr txBox="1"/>
          <p:nvPr/>
        </p:nvSpPr>
        <p:spPr>
          <a:xfrm>
            <a:off x="4747724" y="261258"/>
            <a:ext cx="1970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Ray </a:t>
            </a:r>
            <a:r>
              <a:rPr lang="pl-PL" dirty="0" err="1"/>
              <a:t>Tracing</a:t>
            </a:r>
            <a:r>
              <a:rPr lang="pl-PL" dirty="0"/>
              <a:t> ON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795FBBC-441B-C84B-A60F-FD942C736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591" y="3575924"/>
            <a:ext cx="4198464" cy="2739739"/>
          </a:xfrm>
          <a:prstGeom prst="rect">
            <a:avLst/>
          </a:prstGeom>
        </p:spPr>
      </p:pic>
      <p:pic>
        <p:nvPicPr>
          <p:cNvPr id="7" name="Obraz 6" descr="Obraz zawierający tekst, budynek, droga, scena&#10;&#10;Opis wygenerowany automatycznie">
            <a:extLst>
              <a:ext uri="{FF2B5EF4-FFF2-40B4-BE49-F238E27FC236}">
                <a16:creationId xmlns:a16="http://schemas.microsoft.com/office/drawing/2014/main" id="{5B59CDCD-9442-7342-C41E-12D9E277B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7191" y="713509"/>
            <a:ext cx="4334019" cy="2401578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F5BDC319-CBF7-6964-93AF-FA968CA58347}"/>
              </a:ext>
            </a:extLst>
          </p:cNvPr>
          <p:cNvSpPr txBox="1"/>
          <p:nvPr/>
        </p:nvSpPr>
        <p:spPr>
          <a:xfrm>
            <a:off x="9022702" y="261258"/>
            <a:ext cx="1970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Ray </a:t>
            </a:r>
            <a:r>
              <a:rPr lang="pl-PL" dirty="0" err="1"/>
              <a:t>Tracing</a:t>
            </a:r>
            <a:r>
              <a:rPr lang="pl-PL" dirty="0"/>
              <a:t> OFF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7A89FD81-3E4B-A1C3-F15F-BBB4273469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774" y="3575924"/>
            <a:ext cx="4257436" cy="273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32560"/>
      </p:ext>
    </p:extLst>
  </p:cSld>
  <p:clrMapOvr>
    <a:masterClrMapping/>
  </p:clrMapOvr>
</p:sld>
</file>

<file path=ppt/theme/theme1.xml><?xml version="1.0" encoding="utf-8"?>
<a:theme xmlns:a="http://schemas.openxmlformats.org/drawingml/2006/main" name="Wycinek">
  <a:themeElements>
    <a:clrScheme name="Wycinek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Wycinek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ycinek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159</TotalTime>
  <Words>133</Words>
  <Application>Microsoft Office PowerPoint</Application>
  <PresentationFormat>Panoramiczny</PresentationFormat>
  <Paragraphs>11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9" baseType="lpstr">
      <vt:lpstr>Century Gothic</vt:lpstr>
      <vt:lpstr>Wingdings 3</vt:lpstr>
      <vt:lpstr>Wycinek</vt:lpstr>
      <vt:lpstr>Run away</vt:lpstr>
      <vt:lpstr>O co chodzi w Run away?</vt:lpstr>
      <vt:lpstr>Prezentacja programu PowerPoint</vt:lpstr>
      <vt:lpstr>Prezentacja programu PowerPoint</vt:lpstr>
      <vt:lpstr>Prezentacja programu PowerPoint</vt:lpstr>
      <vt:lpstr>Ray Tracing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 away</dc:title>
  <dc:creator>Filip Charif</dc:creator>
  <cp:lastModifiedBy>Wojciech Senko</cp:lastModifiedBy>
  <cp:revision>2</cp:revision>
  <dcterms:created xsi:type="dcterms:W3CDTF">2022-12-03T10:05:25Z</dcterms:created>
  <dcterms:modified xsi:type="dcterms:W3CDTF">2022-12-03T12:49:24Z</dcterms:modified>
</cp:coreProperties>
</file>

<file path=docProps/thumbnail.jpeg>
</file>